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61" d="100"/>
          <a:sy n="61" d="100"/>
        </p:scale>
        <p:origin x="96" y="114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SWWRL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7906</TotalTime>
  <Words>2169</Words>
  <Application>Microsoft Office PowerPoint</Application>
  <PresentationFormat>Widescreen</PresentationFormat>
  <Paragraphs>356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55</cp:revision>
  <dcterms:created xsi:type="dcterms:W3CDTF">2023-05-12T00:30:20Z</dcterms:created>
  <dcterms:modified xsi:type="dcterms:W3CDTF">2023-09-03T14:16:00Z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